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5"/>
  </p:notesMasterIdLst>
  <p:sldIdLst>
    <p:sldId id="256" r:id="rId2"/>
    <p:sldId id="258" r:id="rId3"/>
    <p:sldId id="257" r:id="rId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9"/>
    <p:restoredTop sz="94674"/>
  </p:normalViewPr>
  <p:slideViewPr>
    <p:cSldViewPr snapToGrid="0">
      <p:cViewPr varScale="1">
        <p:scale>
          <a:sx n="165" d="100"/>
          <a:sy n="165" d="100"/>
        </p:scale>
        <p:origin x="240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76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313c6ae7a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313c6ae7a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pic>
        <p:nvPicPr>
          <p:cNvPr id="5" name="Google Shape;62;p14">
            <a:extLst>
              <a:ext uri="{FF2B5EF4-FFF2-40B4-BE49-F238E27FC236}">
                <a16:creationId xmlns:a16="http://schemas.microsoft.com/office/drawing/2014/main" id="{BA164BE9-7C77-3F4F-95A8-0FB784443471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53733" b="29158"/>
          <a:stretch/>
        </p:blipFill>
        <p:spPr>
          <a:xfrm>
            <a:off x="0" y="0"/>
            <a:ext cx="9144001" cy="66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63;p14">
            <a:extLst>
              <a:ext uri="{FF2B5EF4-FFF2-40B4-BE49-F238E27FC236}">
                <a16:creationId xmlns:a16="http://schemas.microsoft.com/office/drawing/2014/main" id="{BFC19CD3-8990-444B-93B7-D93BDE540396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3636" y="1915866"/>
            <a:ext cx="1196728" cy="1173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64;p14">
            <a:extLst>
              <a:ext uri="{FF2B5EF4-FFF2-40B4-BE49-F238E27FC236}">
                <a16:creationId xmlns:a16="http://schemas.microsoft.com/office/drawing/2014/main" id="{4FFD55FC-5818-DD41-AD18-33783D29F976}"/>
              </a:ext>
            </a:extLst>
          </p:cNvPr>
          <p:cNvPicPr preferRelativeResize="0"/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41750" y="3089300"/>
            <a:ext cx="1060500" cy="402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65;p14">
            <a:extLst>
              <a:ext uri="{FF2B5EF4-FFF2-40B4-BE49-F238E27FC236}">
                <a16:creationId xmlns:a16="http://schemas.microsoft.com/office/drawing/2014/main" id="{7D6FFB2B-9FEC-4A4A-B08C-32C20572C142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3826" t="25936" r="58434" b="59126"/>
          <a:stretch/>
        </p:blipFill>
        <p:spPr>
          <a:xfrm rot="5400000">
            <a:off x="-318888" y="2234750"/>
            <a:ext cx="1311800" cy="674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66;p14">
            <a:extLst>
              <a:ext uri="{FF2B5EF4-FFF2-40B4-BE49-F238E27FC236}">
                <a16:creationId xmlns:a16="http://schemas.microsoft.com/office/drawing/2014/main" id="{33AAF45D-AB1A-2A40-AC9B-08773FC53BF3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3826" t="25936" r="58434" b="59126"/>
          <a:stretch/>
        </p:blipFill>
        <p:spPr>
          <a:xfrm rot="-5400000">
            <a:off x="8151087" y="2498000"/>
            <a:ext cx="1311800" cy="674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cuerpo 1">
  <p:cSld name="TITLE_AND_BODY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0" y="0"/>
            <a:ext cx="9144000" cy="117000"/>
          </a:xfrm>
          <a:prstGeom prst="rect">
            <a:avLst/>
          </a:prstGeom>
          <a:solidFill>
            <a:srgbClr val="F8C3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3"/>
          <p:cNvSpPr/>
          <p:nvPr/>
        </p:nvSpPr>
        <p:spPr>
          <a:xfrm rot="-5400000">
            <a:off x="820446" y="239382"/>
            <a:ext cx="45900" cy="372900"/>
          </a:xfrm>
          <a:prstGeom prst="rect">
            <a:avLst/>
          </a:prstGeom>
          <a:solidFill>
            <a:srgbClr val="EF9F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13"/>
          <p:cNvSpPr/>
          <p:nvPr/>
        </p:nvSpPr>
        <p:spPr>
          <a:xfrm rot="-5400000">
            <a:off x="449042" y="237882"/>
            <a:ext cx="45900" cy="375900"/>
          </a:xfrm>
          <a:prstGeom prst="rect">
            <a:avLst/>
          </a:prstGeom>
          <a:solidFill>
            <a:srgbClr val="1B2B4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sldNum" idx="12"/>
          </p:nvPr>
        </p:nvSpPr>
        <p:spPr>
          <a:xfrm>
            <a:off x="180227" y="46327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buNone/>
              <a:defRPr/>
            </a:lvl1pPr>
            <a:lvl2pPr lvl="1" algn="l">
              <a:buNone/>
              <a:defRPr/>
            </a:lvl2pPr>
            <a:lvl3pPr lvl="2" algn="l">
              <a:buNone/>
              <a:defRPr/>
            </a:lvl3pPr>
            <a:lvl4pPr lvl="3" algn="l">
              <a:buNone/>
              <a:defRPr/>
            </a:lvl4pPr>
            <a:lvl5pPr lvl="4" algn="l">
              <a:buNone/>
              <a:defRPr/>
            </a:lvl5pPr>
            <a:lvl6pPr lvl="5" algn="l">
              <a:buNone/>
              <a:defRPr/>
            </a:lvl6pPr>
            <a:lvl7pPr lvl="6" algn="l">
              <a:buNone/>
              <a:defRPr/>
            </a:lvl7pPr>
            <a:lvl8pPr lvl="7" algn="l">
              <a:buNone/>
              <a:defRPr/>
            </a:lvl8pPr>
            <a:lvl9pPr lvl="8" algn="l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2">
            <a:alphaModFix/>
          </a:blip>
          <a:srcRect r="86406" b="76630"/>
          <a:stretch/>
        </p:blipFill>
        <p:spPr>
          <a:xfrm>
            <a:off x="8445550" y="270200"/>
            <a:ext cx="548700" cy="1220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06451" y="4538575"/>
            <a:ext cx="1287800" cy="48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160758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5" name="Google Shape;51;p13">
            <a:extLst>
              <a:ext uri="{FF2B5EF4-FFF2-40B4-BE49-F238E27FC236}">
                <a16:creationId xmlns:a16="http://schemas.microsoft.com/office/drawing/2014/main" id="{7B91058F-5751-8841-BECC-445B87D95318}"/>
              </a:ext>
            </a:extLst>
          </p:cNvPr>
          <p:cNvSpPr/>
          <p:nvPr userDrawn="1"/>
        </p:nvSpPr>
        <p:spPr>
          <a:xfrm>
            <a:off x="0" y="0"/>
            <a:ext cx="9144000" cy="117000"/>
          </a:xfrm>
          <a:prstGeom prst="rect">
            <a:avLst/>
          </a:prstGeom>
          <a:solidFill>
            <a:srgbClr val="F8C3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52;p13">
            <a:extLst>
              <a:ext uri="{FF2B5EF4-FFF2-40B4-BE49-F238E27FC236}">
                <a16:creationId xmlns:a16="http://schemas.microsoft.com/office/drawing/2014/main" id="{1293629A-1CAE-2847-9752-EABE86BE4129}"/>
              </a:ext>
            </a:extLst>
          </p:cNvPr>
          <p:cNvSpPr/>
          <p:nvPr userDrawn="1"/>
        </p:nvSpPr>
        <p:spPr>
          <a:xfrm rot="-5400000">
            <a:off x="820446" y="239382"/>
            <a:ext cx="45900" cy="372900"/>
          </a:xfrm>
          <a:prstGeom prst="rect">
            <a:avLst/>
          </a:prstGeom>
          <a:solidFill>
            <a:srgbClr val="EF9F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53;p13">
            <a:extLst>
              <a:ext uri="{FF2B5EF4-FFF2-40B4-BE49-F238E27FC236}">
                <a16:creationId xmlns:a16="http://schemas.microsoft.com/office/drawing/2014/main" id="{351A688F-80E7-BB4E-A3C9-43CD236A890C}"/>
              </a:ext>
            </a:extLst>
          </p:cNvPr>
          <p:cNvSpPr/>
          <p:nvPr userDrawn="1"/>
        </p:nvSpPr>
        <p:spPr>
          <a:xfrm rot="-5400000">
            <a:off x="449042" y="237882"/>
            <a:ext cx="45900" cy="375900"/>
          </a:xfrm>
          <a:prstGeom prst="rect">
            <a:avLst/>
          </a:prstGeom>
          <a:solidFill>
            <a:srgbClr val="1B2B4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Google Shape;55;p13">
            <a:extLst>
              <a:ext uri="{FF2B5EF4-FFF2-40B4-BE49-F238E27FC236}">
                <a16:creationId xmlns:a16="http://schemas.microsoft.com/office/drawing/2014/main" id="{96D3EEB1-619E-7246-92DE-ED9918796152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r="86406" b="76630"/>
          <a:stretch/>
        </p:blipFill>
        <p:spPr>
          <a:xfrm>
            <a:off x="8445550" y="270200"/>
            <a:ext cx="548700" cy="1220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56;p13">
            <a:extLst>
              <a:ext uri="{FF2B5EF4-FFF2-40B4-BE49-F238E27FC236}">
                <a16:creationId xmlns:a16="http://schemas.microsoft.com/office/drawing/2014/main" id="{0E7E0E23-274B-484E-AEA7-3AC9E71F3469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06451" y="4538575"/>
            <a:ext cx="1287800" cy="48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subTitle" idx="4294967295"/>
          </p:nvPr>
        </p:nvSpPr>
        <p:spPr>
          <a:xfrm>
            <a:off x="2524575" y="1038417"/>
            <a:ext cx="4095000" cy="77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b="1">
                <a:solidFill>
                  <a:srgbClr val="43434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Universidad de Ciencias y Artes de Chiapas</a:t>
            </a:r>
            <a:endParaRPr sz="2000" b="1">
              <a:solidFill>
                <a:srgbClr val="43434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>
                <a:solidFill>
                  <a:srgbClr val="43434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Licenciatura en Marketing Digital</a:t>
            </a:r>
            <a:endParaRPr sz="2000">
              <a:solidFill>
                <a:srgbClr val="43434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>
                <a:solidFill>
                  <a:srgbClr val="43434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Nombre del estudiante</a:t>
            </a:r>
            <a:endParaRPr sz="2000">
              <a:solidFill>
                <a:srgbClr val="43434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7" name="Google Shape;67;p14"/>
          <p:cNvPicPr preferRelativeResize="0"/>
          <p:nvPr/>
        </p:nvPicPr>
        <p:blipFill rotWithShape="1">
          <a:blip r:embed="rId3">
            <a:alphaModFix/>
          </a:blip>
          <a:srcRect l="10084" t="13026" r="12820" b="84039"/>
          <a:stretch/>
        </p:blipFill>
        <p:spPr>
          <a:xfrm>
            <a:off x="0" y="4953000"/>
            <a:ext cx="352425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 rotWithShape="1">
          <a:blip r:embed="rId3">
            <a:alphaModFix/>
          </a:blip>
          <a:srcRect l="10084" t="13026" r="12820" b="84039"/>
          <a:stretch/>
        </p:blipFill>
        <p:spPr>
          <a:xfrm>
            <a:off x="3600450" y="4953000"/>
            <a:ext cx="352425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4"/>
          <p:cNvPicPr preferRelativeResize="0"/>
          <p:nvPr/>
        </p:nvPicPr>
        <p:blipFill rotWithShape="1">
          <a:blip r:embed="rId3">
            <a:alphaModFix/>
          </a:blip>
          <a:srcRect l="10082" t="13026" r="47411" b="84039"/>
          <a:stretch/>
        </p:blipFill>
        <p:spPr>
          <a:xfrm>
            <a:off x="7200900" y="4953000"/>
            <a:ext cx="19431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4"/>
          <p:cNvSpPr txBox="1">
            <a:spLocks noGrp="1"/>
          </p:cNvSpPr>
          <p:nvPr>
            <p:ph type="subTitle" idx="4294967295"/>
          </p:nvPr>
        </p:nvSpPr>
        <p:spPr>
          <a:xfrm>
            <a:off x="3025952" y="3834215"/>
            <a:ext cx="3092100" cy="96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b="1" dirty="0">
                <a:solidFill>
                  <a:srgbClr val="43434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Unidad de Aprendizaje</a:t>
            </a:r>
            <a:endParaRPr sz="2000" b="1" dirty="0">
              <a:solidFill>
                <a:srgbClr val="43434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>
                <a:solidFill>
                  <a:srgbClr val="43434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Unidad de competencia</a:t>
            </a:r>
            <a:endParaRPr sz="2000" dirty="0">
              <a:solidFill>
                <a:srgbClr val="43434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43434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>
                <a:solidFill>
                  <a:srgbClr val="43434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Fecha</a:t>
            </a:r>
            <a:endParaRPr sz="2000" dirty="0">
              <a:solidFill>
                <a:srgbClr val="43434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756F5F-A236-BB49-AF0D-7F0936FAD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17614DA-34F0-A846-8853-02B18049F0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41683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</Words>
  <Application>Microsoft Macintosh PowerPoint</Application>
  <PresentationFormat>Presentación en pantalla (16:9)</PresentationFormat>
  <Paragraphs>7</Paragraphs>
  <Slides>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6" baseType="lpstr">
      <vt:lpstr>Arial</vt:lpstr>
      <vt:lpstr>Times New Roman</vt:lpstr>
      <vt:lpstr>Simple Light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Tatiana Zuart Ruiz</cp:lastModifiedBy>
  <cp:revision>1</cp:revision>
  <dcterms:modified xsi:type="dcterms:W3CDTF">2025-02-18T21:54:01Z</dcterms:modified>
</cp:coreProperties>
</file>